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1252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336" y="-114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2018/2/28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10" Type="http://schemas.openxmlformats.org/officeDocument/2006/relationships/image" Target="../media/image10.emf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宝客-产品摄影\WS-J3\07240168.jpg"/>
          <p:cNvPicPr>
            <a:picLocks noChangeAspect="1" noChangeArrowheads="1"/>
          </p:cNvPicPr>
          <p:nvPr/>
        </p:nvPicPr>
        <p:blipFill>
          <a:blip r:embed="rId2" cstate="screen">
            <a:lum bright="5000"/>
          </a:blip>
          <a:srcRect/>
          <a:stretch>
            <a:fillRect/>
          </a:stretch>
        </p:blipFill>
        <p:spPr bwMode="auto">
          <a:xfrm>
            <a:off x="0" y="1360066"/>
            <a:ext cx="5131238" cy="5497934"/>
          </a:xfrm>
          <a:prstGeom prst="rect">
            <a:avLst/>
          </a:prstGeom>
          <a:noFill/>
        </p:spPr>
      </p:pic>
      <p:sp>
        <p:nvSpPr>
          <p:cNvPr id="7" name="等腰三角形 6"/>
          <p:cNvSpPr/>
          <p:nvPr/>
        </p:nvSpPr>
        <p:spPr bwMode="auto">
          <a:xfrm rot="5400000">
            <a:off x="-432482" y="5805699"/>
            <a:ext cx="1440000" cy="57503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-102673" y="5816217"/>
            <a:ext cx="63511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800"/>
              </a:lnSpc>
            </a:pPr>
            <a:r>
              <a:rPr lang="zh-CN" altLang="en-US" sz="1400" b="1" spc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画 册</a:t>
            </a:r>
            <a:endParaRPr lang="en-US" altLang="zh-CN" sz="1400" b="1" spc="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 eaLnBrk="1" hangingPunct="1">
              <a:lnSpc>
                <a:spcPts val="1800"/>
              </a:lnSpc>
            </a:pPr>
            <a:r>
              <a:rPr lang="en-US" altLang="zh-CN" sz="1400" b="1" spc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99</a:t>
            </a:r>
            <a:r>
              <a:rPr lang="zh-CN" altLang="en-US" sz="1400" b="1" spc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页</a:t>
            </a:r>
            <a:endParaRPr lang="en-US" altLang="zh-CN" sz="1400" b="1" spc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文本框 66"/>
          <p:cNvSpPr txBox="1">
            <a:spLocks noChangeArrowheads="1"/>
          </p:cNvSpPr>
          <p:nvPr/>
        </p:nvSpPr>
        <p:spPr bwMode="auto">
          <a:xfrm>
            <a:off x="5221166" y="332656"/>
            <a:ext cx="3401811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defRPr sz="4400">
                <a:latin typeface="Simply City Light" panose="020B0303020202080204" pitchFamily="34" charset="0"/>
                <a:ea typeface="SimSun-ExtB" panose="02010609060101010101" pitchFamily="49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defTabSz="685800" fontAlgn="base">
              <a:spcBef>
                <a:spcPct val="0"/>
              </a:spcBef>
              <a:spcAft>
                <a:spcPct val="0"/>
              </a:spcAft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</a:lvl9pPr>
          </a:lstStyle>
          <a:p>
            <a:pPr>
              <a:defRPr/>
            </a:pP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军刀时尚保温杯三件套 </a:t>
            </a:r>
            <a:r>
              <a:rPr lang="en-US" altLang="zh-CN" sz="11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CN.VACUUM-CUP03.01.KIT</a:t>
            </a:r>
            <a:endParaRPr lang="zh-CN" altLang="en-US" sz="1100" b="1" spc="100" dirty="0">
              <a:solidFill>
                <a:schemeClr val="tx1">
                  <a:lumMod val="75000"/>
                  <a:lumOff val="25000"/>
                </a:schemeClr>
              </a:solidFill>
              <a:latin typeface="Helvetica" panose="020B0604020202020204" pitchFamily="34" charset="0"/>
            </a:endParaRPr>
          </a:p>
        </p:txBody>
      </p:sp>
      <p:sp>
        <p:nvSpPr>
          <p:cNvPr id="11" name="文本框 66"/>
          <p:cNvSpPr txBox="1">
            <a:spLocks noChangeArrowheads="1"/>
          </p:cNvSpPr>
          <p:nvPr/>
        </p:nvSpPr>
        <p:spPr bwMode="auto">
          <a:xfrm>
            <a:off x="5221167" y="3140968"/>
            <a:ext cx="306971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737870">
              <a:lnSpc>
                <a:spcPts val="1800"/>
              </a:lnSpc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产品规格：瑞士军刀</a:t>
            </a:r>
            <a:r>
              <a:rPr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水果刀</a:t>
            </a:r>
            <a:r>
              <a:rPr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不锈钢真空保温杯（</a:t>
            </a:r>
            <a:r>
              <a:rPr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260ml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737870">
              <a:lnSpc>
                <a:spcPts val="1800"/>
              </a:lnSpc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包装尺寸：</a:t>
            </a:r>
            <a:r>
              <a:rPr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180X210X85mm</a:t>
            </a:r>
          </a:p>
          <a:p>
            <a:pPr defTabSz="737870">
              <a:lnSpc>
                <a:spcPts val="1800"/>
              </a:lnSpc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装箱数量：</a:t>
            </a:r>
            <a:r>
              <a:rPr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10PCS</a:t>
            </a:r>
          </a:p>
        </p:txBody>
      </p:sp>
      <p:sp>
        <p:nvSpPr>
          <p:cNvPr id="12" name="文本框 66"/>
          <p:cNvSpPr txBox="1">
            <a:spLocks noChangeArrowheads="1"/>
          </p:cNvSpPr>
          <p:nvPr/>
        </p:nvSpPr>
        <p:spPr bwMode="auto">
          <a:xfrm>
            <a:off x="5220156" y="709826"/>
            <a:ext cx="2592625" cy="65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defRPr sz="4400">
                <a:latin typeface="Simply City Light" panose="020B0303020202080204" pitchFamily="34" charset="0"/>
                <a:ea typeface="SimSun-ExtB" panose="02010609060101010101" pitchFamily="49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defTabSz="685800" fontAlgn="base">
              <a:spcBef>
                <a:spcPct val="0"/>
              </a:spcBef>
              <a:spcAft>
                <a:spcPct val="0"/>
              </a:spcAft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</a:lvl9pPr>
          </a:lstStyle>
          <a:p>
            <a:pPr algn="l">
              <a:lnSpc>
                <a:spcPts val="2200"/>
              </a:lnSpc>
              <a:defRPr/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建议零售价： ¥ </a:t>
            </a: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720</a:t>
            </a: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元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ts val="2200"/>
              </a:lnSpc>
              <a:defRPr/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供货价：</a:t>
            </a: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220</a:t>
            </a:r>
          </a:p>
        </p:txBody>
      </p:sp>
      <p:pic>
        <p:nvPicPr>
          <p:cNvPr id="2052" name="Picture 4" descr="D:\朱琳云\宝客维氏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14882" y="1371476"/>
            <a:ext cx="1856923" cy="461769"/>
          </a:xfrm>
          <a:prstGeom prst="rect">
            <a:avLst/>
          </a:prstGeom>
          <a:noFill/>
        </p:spPr>
      </p:pic>
      <p:pic>
        <p:nvPicPr>
          <p:cNvPr id="2055" name="Picture 7" descr="F:\宝客-产品摄影\WS-J2\EmptyName 247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8136859" y="1871540"/>
            <a:ext cx="918222" cy="981259"/>
          </a:xfrm>
          <a:prstGeom prst="rect">
            <a:avLst/>
          </a:prstGeom>
          <a:noFill/>
        </p:spPr>
      </p:pic>
      <p:pic>
        <p:nvPicPr>
          <p:cNvPr id="2057" name="Picture 9" descr="F:\宝客-产品摄影\WS-J2\EmptyName 250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5220156" y="1871540"/>
            <a:ext cx="918222" cy="981259"/>
          </a:xfrm>
          <a:prstGeom prst="rect">
            <a:avLst/>
          </a:prstGeom>
          <a:noFill/>
        </p:spPr>
      </p:pic>
      <p:pic>
        <p:nvPicPr>
          <p:cNvPr id="3075" name="Picture 3" descr="D:\朱琳云\2017年PPT\新品二维码\新品二维码\维氏\CN.VACUUM-CUP03.01.KIT军刀时尚保温杯三件套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214882" y="1929261"/>
            <a:ext cx="810105" cy="865816"/>
          </a:xfrm>
          <a:prstGeom prst="rect">
            <a:avLst/>
          </a:prstGeom>
          <a:noFill/>
        </p:spPr>
      </p:pic>
      <p:pic>
        <p:nvPicPr>
          <p:cNvPr id="3076" name="Picture 4" descr="F:\宝客-产品摄影\WS-M3\宝客07.223759.jpg"/>
          <p:cNvPicPr>
            <a:picLocks noChangeAspect="1" noChangeArrowheads="1"/>
          </p:cNvPicPr>
          <p:nvPr/>
        </p:nvPicPr>
        <p:blipFill>
          <a:blip r:embed="rId7" cstate="screen"/>
          <a:srcRect b="-2087"/>
          <a:stretch>
            <a:fillRect/>
          </a:stretch>
        </p:blipFill>
        <p:spPr bwMode="auto">
          <a:xfrm>
            <a:off x="7164692" y="1871540"/>
            <a:ext cx="918120" cy="981259"/>
          </a:xfrm>
          <a:prstGeom prst="rect">
            <a:avLst/>
          </a:prstGeom>
          <a:noFill/>
        </p:spPr>
      </p:pic>
      <p:pic>
        <p:nvPicPr>
          <p:cNvPr id="3077" name="Picture 5" descr="F:\宝客-产品摄影\WS-M3\宝客07.223761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6192424" y="1871540"/>
            <a:ext cx="918222" cy="981259"/>
          </a:xfrm>
          <a:prstGeom prst="rect">
            <a:avLst/>
          </a:prstGeom>
          <a:noFill/>
        </p:spPr>
      </p:pic>
      <p:pic>
        <p:nvPicPr>
          <p:cNvPr id="21" name="Picture 10" descr="F:\宝客-产品摄影\WS-J2\07244301.png"/>
          <p:cNvPicPr>
            <a:picLocks noChangeAspect="1" noChangeArrowheads="1"/>
          </p:cNvPicPr>
          <p:nvPr/>
        </p:nvPicPr>
        <p:blipFill>
          <a:blip r:embed="rId9" cstate="screen">
            <a:lum bright="2000"/>
          </a:blip>
          <a:srcRect/>
          <a:stretch>
            <a:fillRect/>
          </a:stretch>
        </p:blipFill>
        <p:spPr bwMode="auto">
          <a:xfrm>
            <a:off x="7488704" y="4649454"/>
            <a:ext cx="1599309" cy="1731633"/>
          </a:xfrm>
          <a:prstGeom prst="rect">
            <a:avLst/>
          </a:prstGeom>
          <a:noFill/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10" cstate="screen"/>
          <a:srcRect/>
          <a:stretch>
            <a:fillRect/>
          </a:stretch>
        </p:blipFill>
        <p:spPr bwMode="auto">
          <a:xfrm>
            <a:off x="5328183" y="4613925"/>
            <a:ext cx="2295299" cy="191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14414797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5331</TotalTime>
  <Words>42</Words>
  <Application>Microsoft Office PowerPoint</Application>
  <PresentationFormat>全屏显示(4:3)</PresentationFormat>
  <Paragraphs>8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1483</cp:revision>
  <dcterms:created xsi:type="dcterms:W3CDTF">2016-12-01T07:26:00Z</dcterms:created>
  <dcterms:modified xsi:type="dcterms:W3CDTF">2018-02-28T10:14:50Z</dcterms:modified>
</cp:coreProperties>
</file>